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8" r:id="rId3"/>
    <p:sldId id="257"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DCA9E2-E9D9-4F97-A819-167343FA4F8B}" v="1249" dt="2021-12-22T11:40:39.1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93" d="100"/>
          <a:sy n="93" d="100"/>
        </p:scale>
        <p:origin x="77" y="2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12/22/2021</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912071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5299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9557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5377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2631245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0538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7679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76436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040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9873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12/22/2021</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9316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12/22/2021</a:t>
            </a:fld>
            <a:endParaRPr lang="en-US"/>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a:t>
            </a:fld>
            <a:endParaRPr lang="en-US"/>
          </a:p>
        </p:txBody>
      </p:sp>
    </p:spTree>
    <p:extLst>
      <p:ext uri="{BB962C8B-B14F-4D97-AF65-F5344CB8AC3E}">
        <p14:creationId xmlns:p14="http://schemas.microsoft.com/office/powerpoint/2010/main" val="3514841899"/>
      </p:ext>
    </p:extLst>
  </p:cSld>
  <p:clrMap bg1="dk1" tx1="lt1" bg2="dk2" tx2="lt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F86098C-9E68-4206-97FB-B91F0C8064D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0" y="10"/>
            <a:ext cx="12191980" cy="6857990"/>
          </a:xfrm>
          <a:prstGeom prst="rect">
            <a:avLst/>
          </a:prstGeom>
        </p:spPr>
      </p:pic>
      <p:sp>
        <p:nvSpPr>
          <p:cNvPr id="11" name="Rectangle">
            <a:extLst>
              <a:ext uri="{FF2B5EF4-FFF2-40B4-BE49-F238E27FC236}">
                <a16:creationId xmlns:a16="http://schemas.microsoft.com/office/drawing/2014/main" id="{9F0EA5A9-0D12-3644-BBEC-6D9D192EB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55908" cy="6858001"/>
          </a:xfrm>
          <a:prstGeom prst="rect">
            <a:avLst/>
          </a:prstGeom>
          <a:solidFill>
            <a:schemeClr val="bg1">
              <a:alpha val="85000"/>
            </a:schemeClr>
          </a:solidFill>
          <a:ln w="12700">
            <a:miter lim="400000"/>
          </a:ln>
        </p:spPr>
        <p:txBody>
          <a:bodyPr lIns="50800" tIns="50800" rIns="50800" bIns="50800" anchor="ctr"/>
          <a:lstStyle/>
          <a:p>
            <a:pPr algn="ctr" defTabSz="457200"/>
            <a:endParaRPr sz="2600" cap="all" dirty="0">
              <a:solidFill>
                <a:srgbClr val="FFFFFF"/>
              </a:solidFill>
              <a:sym typeface="Avenir Next"/>
            </a:endParaRPr>
          </a:p>
        </p:txBody>
      </p:sp>
      <p:sp>
        <p:nvSpPr>
          <p:cNvPr id="13" name="Rectangle 12">
            <a:extLst>
              <a:ext uri="{FF2B5EF4-FFF2-40B4-BE49-F238E27FC236}">
                <a16:creationId xmlns:a16="http://schemas.microsoft.com/office/drawing/2014/main" id="{A21C8291-E3D5-4240-8FF4-E5213CBCC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5909" y="1375495"/>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Rectangle 14">
            <a:extLst>
              <a:ext uri="{FF2B5EF4-FFF2-40B4-BE49-F238E27FC236}">
                <a16:creationId xmlns:a16="http://schemas.microsoft.com/office/drawing/2014/main" id="{08B44AFE-C181-7047-8CC9-CA00BD385E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5908" y="0"/>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105718" y="1197008"/>
            <a:ext cx="4764789" cy="3450844"/>
          </a:xfrm>
        </p:spPr>
        <p:txBody>
          <a:bodyPr>
            <a:normAutofit/>
          </a:bodyPr>
          <a:lstStyle/>
          <a:p>
            <a:r>
              <a:rPr lang="en-US" sz="4400" dirty="0">
                <a:cs typeface="Calibri Light"/>
              </a:rPr>
              <a:t>Game Physics Advertisement</a:t>
            </a:r>
          </a:p>
        </p:txBody>
      </p:sp>
      <p:sp>
        <p:nvSpPr>
          <p:cNvPr id="3" name="Subtitle 2"/>
          <p:cNvSpPr>
            <a:spLocks noGrp="1"/>
          </p:cNvSpPr>
          <p:nvPr>
            <p:ph type="subTitle" idx="1"/>
          </p:nvPr>
        </p:nvSpPr>
        <p:spPr>
          <a:xfrm>
            <a:off x="566928" y="4818126"/>
            <a:ext cx="3742107" cy="1268984"/>
          </a:xfrm>
        </p:spPr>
        <p:txBody>
          <a:bodyPr>
            <a:normAutofit/>
          </a:bodyPr>
          <a:lstStyle/>
          <a:p>
            <a:r>
              <a:rPr lang="en-US" dirty="0"/>
              <a:t>Name: Fiza Sameer</a:t>
            </a:r>
          </a:p>
          <a:p>
            <a:r>
              <a:rPr lang="en-US" dirty="0"/>
              <a:t>Reg. No.: 20BCG10067</a:t>
            </a: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04FE6-9076-4D62-AB69-48A305353F90}"/>
              </a:ext>
            </a:extLst>
          </p:cNvPr>
          <p:cNvSpPr>
            <a:spLocks noGrp="1"/>
          </p:cNvSpPr>
          <p:nvPr>
            <p:ph type="title"/>
          </p:nvPr>
        </p:nvSpPr>
        <p:spPr/>
        <p:txBody>
          <a:bodyPr/>
          <a:lstStyle/>
          <a:p>
            <a:r>
              <a:rPr lang="en-US" dirty="0"/>
              <a:t>[ Introduction ]</a:t>
            </a:r>
          </a:p>
        </p:txBody>
      </p:sp>
      <p:sp>
        <p:nvSpPr>
          <p:cNvPr id="3" name="Content Placeholder 2">
            <a:extLst>
              <a:ext uri="{FF2B5EF4-FFF2-40B4-BE49-F238E27FC236}">
                <a16:creationId xmlns:a16="http://schemas.microsoft.com/office/drawing/2014/main" id="{99EC2A1D-887F-4FA6-9CAA-33CF7C570494}"/>
              </a:ext>
            </a:extLst>
          </p:cNvPr>
          <p:cNvSpPr>
            <a:spLocks noGrp="1"/>
          </p:cNvSpPr>
          <p:nvPr>
            <p:ph idx="1"/>
          </p:nvPr>
        </p:nvSpPr>
        <p:spPr/>
        <p:txBody>
          <a:bodyPr vert="horz" lIns="91440" tIns="45720" rIns="91440" bIns="45720" rtlCol="0" anchor="t">
            <a:normAutofit/>
          </a:bodyPr>
          <a:lstStyle/>
          <a:p>
            <a:r>
              <a:rPr lang="en-US" dirty="0"/>
              <a:t>Jetpacks are something that has been hawked by mainstream entertainment industry since the early 90s. Humans putting on a backpack and flying off like birds has always fascinated me </a:t>
            </a:r>
          </a:p>
          <a:p>
            <a:r>
              <a:rPr lang="en-US" dirty="0"/>
              <a:t>So, in this project with the aid of unity engine and physics elements implemented using C# coding, I have made a crude jetpack system that will take flight after achieving a trigger </a:t>
            </a:r>
          </a:p>
          <a:p>
            <a:r>
              <a:rPr lang="en-US" dirty="0"/>
              <a:t>The physics elements and individual components will be discussed in further slides</a:t>
            </a:r>
          </a:p>
        </p:txBody>
      </p:sp>
    </p:spTree>
    <p:extLst>
      <p:ext uri="{BB962C8B-B14F-4D97-AF65-F5344CB8AC3E}">
        <p14:creationId xmlns:p14="http://schemas.microsoft.com/office/powerpoint/2010/main" val="2589998074"/>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A08EC-4C65-4979-83B9-7417EC3D2ADC}"/>
              </a:ext>
            </a:extLst>
          </p:cNvPr>
          <p:cNvSpPr>
            <a:spLocks noGrp="1"/>
          </p:cNvSpPr>
          <p:nvPr>
            <p:ph type="title"/>
          </p:nvPr>
        </p:nvSpPr>
        <p:spPr/>
        <p:txBody>
          <a:bodyPr/>
          <a:lstStyle/>
          <a:p>
            <a:r>
              <a:rPr lang="en-US" dirty="0"/>
              <a:t>[ The components involved in making this possible ]</a:t>
            </a:r>
          </a:p>
        </p:txBody>
      </p:sp>
      <p:sp>
        <p:nvSpPr>
          <p:cNvPr id="3" name="Content Placeholder 2">
            <a:extLst>
              <a:ext uri="{FF2B5EF4-FFF2-40B4-BE49-F238E27FC236}">
                <a16:creationId xmlns:a16="http://schemas.microsoft.com/office/drawing/2014/main" id="{B02C87DD-B05D-4DB6-B08A-9856C1DBD92F}"/>
              </a:ext>
            </a:extLst>
          </p:cNvPr>
          <p:cNvSpPr>
            <a:spLocks noGrp="1"/>
          </p:cNvSpPr>
          <p:nvPr>
            <p:ph idx="1"/>
          </p:nvPr>
        </p:nvSpPr>
        <p:spPr/>
        <p:txBody>
          <a:bodyPr vert="horz" lIns="91440" tIns="45720" rIns="91440" bIns="45720" rtlCol="0" anchor="t">
            <a:normAutofit/>
          </a:bodyPr>
          <a:lstStyle/>
          <a:p>
            <a:r>
              <a:rPr lang="en-US" dirty="0"/>
              <a:t>As mentioned above, this project has been brought to life by using unity engine and C# code used to employ physics elements</a:t>
            </a:r>
          </a:p>
          <a:p>
            <a:r>
              <a:rPr lang="en-US" dirty="0"/>
              <a:t>This project has three main parts with two being mobile and one being immobile</a:t>
            </a:r>
          </a:p>
          <a:p>
            <a:r>
              <a:rPr lang="en-US" dirty="0"/>
              <a:t>The jetpack system is the mobile part along with the main object onto which the jetpack system is attached</a:t>
            </a:r>
          </a:p>
          <a:p>
            <a:r>
              <a:rPr lang="en-US" dirty="0"/>
              <a:t>The jetpack system and the main object take off from a platform which forms the third and immobile component of this project</a:t>
            </a:r>
          </a:p>
        </p:txBody>
      </p:sp>
    </p:spTree>
    <p:extLst>
      <p:ext uri="{BB962C8B-B14F-4D97-AF65-F5344CB8AC3E}">
        <p14:creationId xmlns:p14="http://schemas.microsoft.com/office/powerpoint/2010/main" val="517298445"/>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D2AB2-C599-4A06-8583-3A8BC6FBE2E8}"/>
              </a:ext>
            </a:extLst>
          </p:cNvPr>
          <p:cNvSpPr>
            <a:spLocks noGrp="1"/>
          </p:cNvSpPr>
          <p:nvPr>
            <p:ph type="title"/>
          </p:nvPr>
        </p:nvSpPr>
        <p:spPr/>
        <p:txBody>
          <a:bodyPr/>
          <a:lstStyle/>
          <a:p>
            <a:r>
              <a:rPr lang="en-US" dirty="0"/>
              <a:t>[ The inspiration for this project ]</a:t>
            </a:r>
          </a:p>
        </p:txBody>
      </p:sp>
      <p:sp>
        <p:nvSpPr>
          <p:cNvPr id="3" name="Content Placeholder 2">
            <a:extLst>
              <a:ext uri="{FF2B5EF4-FFF2-40B4-BE49-F238E27FC236}">
                <a16:creationId xmlns:a16="http://schemas.microsoft.com/office/drawing/2014/main" id="{A02C450C-2565-40B7-9AEE-6D6CA3FE0B0F}"/>
              </a:ext>
            </a:extLst>
          </p:cNvPr>
          <p:cNvSpPr>
            <a:spLocks noGrp="1"/>
          </p:cNvSpPr>
          <p:nvPr>
            <p:ph idx="1"/>
          </p:nvPr>
        </p:nvSpPr>
        <p:spPr/>
        <p:txBody>
          <a:bodyPr vert="horz" lIns="91440" tIns="45720" rIns="91440" bIns="45720" rtlCol="0" anchor="t">
            <a:normAutofit fontScale="92500" lnSpcReduction="10000"/>
          </a:bodyPr>
          <a:lstStyle/>
          <a:p>
            <a:r>
              <a:rPr lang="en-US" dirty="0"/>
              <a:t>In 2019, Disney studios decided to release the much-anticipated spin off series based upon the worldwide sensation movie series – Star Wars. </a:t>
            </a:r>
            <a:endParaRPr lang="en-US"/>
          </a:p>
          <a:p>
            <a:r>
              <a:rPr lang="en-US" dirty="0"/>
              <a:t>This spinoff series that would go on to conquer audience hearts was titled 'The Mandalorian'</a:t>
            </a:r>
          </a:p>
          <a:p>
            <a:r>
              <a:rPr lang="en-US" dirty="0"/>
              <a:t>Not to anyone's surprise, the series was a smash hit, and everyone held it beloved. When I watched this, something that caught my eye was the attached jetpack system that the main character used to take flight</a:t>
            </a:r>
          </a:p>
          <a:p>
            <a:r>
              <a:rPr lang="en-US" dirty="0"/>
              <a:t>What was so special about this jetpack system was how realistic this was. So, when this project came across, I decided to make a similar realistic jetpack system that makes use of a jetpack to propel a character (main object) into the air</a:t>
            </a:r>
          </a:p>
        </p:txBody>
      </p:sp>
    </p:spTree>
    <p:extLst>
      <p:ext uri="{BB962C8B-B14F-4D97-AF65-F5344CB8AC3E}">
        <p14:creationId xmlns:p14="http://schemas.microsoft.com/office/powerpoint/2010/main" val="989385457"/>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1DD63-7A89-4DBE-B697-9C30538EFA75}"/>
              </a:ext>
            </a:extLst>
          </p:cNvPr>
          <p:cNvSpPr>
            <a:spLocks noGrp="1"/>
          </p:cNvSpPr>
          <p:nvPr>
            <p:ph type="title"/>
          </p:nvPr>
        </p:nvSpPr>
        <p:spPr>
          <a:xfrm>
            <a:off x="1587710" y="455362"/>
            <a:ext cx="9927847" cy="1550419"/>
          </a:xfrm>
        </p:spPr>
        <p:txBody>
          <a:bodyPr/>
          <a:lstStyle/>
          <a:p>
            <a:r>
              <a:rPr lang="en-US" dirty="0"/>
              <a:t>[ So, what happens in the project ? ]</a:t>
            </a:r>
          </a:p>
        </p:txBody>
      </p:sp>
      <p:sp>
        <p:nvSpPr>
          <p:cNvPr id="3" name="Content Placeholder 2">
            <a:extLst>
              <a:ext uri="{FF2B5EF4-FFF2-40B4-BE49-F238E27FC236}">
                <a16:creationId xmlns:a16="http://schemas.microsoft.com/office/drawing/2014/main" id="{A37995BD-5B59-48C9-875B-9F67CE874397}"/>
              </a:ext>
            </a:extLst>
          </p:cNvPr>
          <p:cNvSpPr>
            <a:spLocks noGrp="1"/>
          </p:cNvSpPr>
          <p:nvPr>
            <p:ph idx="1"/>
          </p:nvPr>
        </p:nvSpPr>
        <p:spPr/>
        <p:txBody>
          <a:bodyPr vert="horz" lIns="91440" tIns="45720" rIns="91440" bIns="45720" rtlCol="0" anchor="t">
            <a:normAutofit/>
          </a:bodyPr>
          <a:lstStyle/>
          <a:p>
            <a:r>
              <a:rPr lang="en-US" dirty="0"/>
              <a:t>When the project starts off, there is a visible main object that sits on the platform with an attached jetpack on its back</a:t>
            </a:r>
          </a:p>
          <a:p>
            <a:r>
              <a:rPr lang="en-US" dirty="0"/>
              <a:t>Then, when the trigger (in this case being the pressing of the space bar) is activated, the jetpack takes flight into the air</a:t>
            </a:r>
          </a:p>
          <a:p>
            <a:r>
              <a:rPr lang="en-US" dirty="0"/>
              <a:t>Then, to add an air of realism, a trail of smoke erupts from the back of the jetpack system. This has been implemented by using and tweaking the in-built particle system provided by Unity engine</a:t>
            </a:r>
          </a:p>
        </p:txBody>
      </p:sp>
      <p:sp>
        <p:nvSpPr>
          <p:cNvPr id="4" name="TextBox 3">
            <a:extLst>
              <a:ext uri="{FF2B5EF4-FFF2-40B4-BE49-F238E27FC236}">
                <a16:creationId xmlns:a16="http://schemas.microsoft.com/office/drawing/2014/main" id="{D7E13FE0-2B60-4316-9D38-61C52729D841}"/>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extLst>
      <p:ext uri="{BB962C8B-B14F-4D97-AF65-F5344CB8AC3E}">
        <p14:creationId xmlns:p14="http://schemas.microsoft.com/office/powerpoint/2010/main" val="2453394461"/>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90A08-5D9A-48D8-B3BB-23C5844777CE}"/>
              </a:ext>
            </a:extLst>
          </p:cNvPr>
          <p:cNvSpPr>
            <a:spLocks noGrp="1"/>
          </p:cNvSpPr>
          <p:nvPr>
            <p:ph type="title"/>
          </p:nvPr>
        </p:nvSpPr>
        <p:spPr/>
        <p:txBody>
          <a:bodyPr/>
          <a:lstStyle/>
          <a:p>
            <a:r>
              <a:rPr lang="en-US" dirty="0"/>
              <a:t>[ The physics elements ]</a:t>
            </a:r>
          </a:p>
        </p:txBody>
      </p:sp>
      <p:sp>
        <p:nvSpPr>
          <p:cNvPr id="3" name="Content Placeholder 2">
            <a:extLst>
              <a:ext uri="{FF2B5EF4-FFF2-40B4-BE49-F238E27FC236}">
                <a16:creationId xmlns:a16="http://schemas.microsoft.com/office/drawing/2014/main" id="{F74D5D1F-6F70-4B9B-B605-E3AF70602967}"/>
              </a:ext>
            </a:extLst>
          </p:cNvPr>
          <p:cNvSpPr>
            <a:spLocks noGrp="1"/>
          </p:cNvSpPr>
          <p:nvPr>
            <p:ph idx="1"/>
          </p:nvPr>
        </p:nvSpPr>
        <p:spPr/>
        <p:txBody>
          <a:bodyPr vert="horz" lIns="91440" tIns="45720" rIns="91440" bIns="45720" rtlCol="0" anchor="t">
            <a:normAutofit fontScale="85000" lnSpcReduction="10000"/>
          </a:bodyPr>
          <a:lstStyle/>
          <a:p>
            <a:r>
              <a:rPr lang="en-US" dirty="0"/>
              <a:t>This project comes to life when a multitude of physics elements work together</a:t>
            </a:r>
          </a:p>
          <a:p>
            <a:r>
              <a:rPr lang="en-US" dirty="0"/>
              <a:t>The jetpack is seen in a stationary state in the beginning. Then a small propulsion is provided to the jetpack thus allowing it to combat gravity and achieve initial flight</a:t>
            </a:r>
          </a:p>
          <a:p>
            <a:r>
              <a:rPr lang="en-US" dirty="0"/>
              <a:t>From this point, the code takes over making the jetpack and the attached object to propel itself into the upward direction with an acceleration. Even at this point there is enough force to combat the actions of gravity on this system all the while providing the system enough acceleration to propel itself upwards</a:t>
            </a:r>
          </a:p>
          <a:p>
            <a:r>
              <a:rPr lang="en-US" dirty="0"/>
              <a:t>The smoke trail also contains elements of particle emission. The particle system is attached and coded in such a way that it starts when the propulsion is achieved</a:t>
            </a:r>
          </a:p>
        </p:txBody>
      </p:sp>
    </p:spTree>
    <p:extLst>
      <p:ext uri="{BB962C8B-B14F-4D97-AF65-F5344CB8AC3E}">
        <p14:creationId xmlns:p14="http://schemas.microsoft.com/office/powerpoint/2010/main" val="62556963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74315-A69B-453D-8189-BE7EC8E1B5A5}"/>
              </a:ext>
            </a:extLst>
          </p:cNvPr>
          <p:cNvSpPr>
            <a:spLocks noGrp="1"/>
          </p:cNvSpPr>
          <p:nvPr>
            <p:ph type="title"/>
          </p:nvPr>
        </p:nvSpPr>
        <p:spPr/>
        <p:txBody>
          <a:bodyPr/>
          <a:lstStyle/>
          <a:p>
            <a:r>
              <a:rPr lang="en-US" dirty="0"/>
              <a:t>[ Conclusion ]</a:t>
            </a:r>
          </a:p>
        </p:txBody>
      </p:sp>
      <p:sp>
        <p:nvSpPr>
          <p:cNvPr id="3" name="Content Placeholder 2">
            <a:extLst>
              <a:ext uri="{FF2B5EF4-FFF2-40B4-BE49-F238E27FC236}">
                <a16:creationId xmlns:a16="http://schemas.microsoft.com/office/drawing/2014/main" id="{05ABE95E-4032-444F-89F8-EEDA4F01EBA0}"/>
              </a:ext>
            </a:extLst>
          </p:cNvPr>
          <p:cNvSpPr>
            <a:spLocks noGrp="1"/>
          </p:cNvSpPr>
          <p:nvPr>
            <p:ph idx="1"/>
          </p:nvPr>
        </p:nvSpPr>
        <p:spPr/>
        <p:txBody>
          <a:bodyPr vert="horz" lIns="91440" tIns="45720" rIns="91440" bIns="45720" rtlCol="0" anchor="t">
            <a:normAutofit/>
          </a:bodyPr>
          <a:lstStyle/>
          <a:p>
            <a:r>
              <a:rPr lang="en-US" dirty="0"/>
              <a:t>So, this project was a huge learning experience for me with experimenting with multiple physics concepts in order to make this as realistic as possible</a:t>
            </a:r>
          </a:p>
          <a:p>
            <a:r>
              <a:rPr lang="en-US" dirty="0"/>
              <a:t>It was also an introduction into aerodynamic physics as well as particle emission physics.</a:t>
            </a:r>
          </a:p>
          <a:p>
            <a:r>
              <a:rPr lang="en-US" dirty="0"/>
              <a:t>All these physics elements work together to bring this project home.</a:t>
            </a:r>
          </a:p>
        </p:txBody>
      </p:sp>
    </p:spTree>
    <p:extLst>
      <p:ext uri="{BB962C8B-B14F-4D97-AF65-F5344CB8AC3E}">
        <p14:creationId xmlns:p14="http://schemas.microsoft.com/office/powerpoint/2010/main" val="2644589097"/>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59CD4-73F8-4950-A8C9-53AE9BC9B10D}"/>
              </a:ext>
            </a:extLst>
          </p:cNvPr>
          <p:cNvSpPr>
            <a:spLocks noGrp="1"/>
          </p:cNvSpPr>
          <p:nvPr>
            <p:ph type="title"/>
          </p:nvPr>
        </p:nvSpPr>
        <p:spPr>
          <a:xfrm>
            <a:off x="1708026" y="2651125"/>
            <a:ext cx="9486690" cy="1550419"/>
          </a:xfrm>
        </p:spPr>
        <p:txBody>
          <a:bodyPr/>
          <a:lstStyle/>
          <a:p>
            <a:pPr algn="ctr"/>
            <a:r>
              <a:rPr lang="en-US" dirty="0"/>
              <a:t>[ THANK YOU ]</a:t>
            </a:r>
            <a:endParaRPr lang="en-US"/>
          </a:p>
        </p:txBody>
      </p:sp>
    </p:spTree>
    <p:extLst>
      <p:ext uri="{BB962C8B-B14F-4D97-AF65-F5344CB8AC3E}">
        <p14:creationId xmlns:p14="http://schemas.microsoft.com/office/powerpoint/2010/main" val="3557995468"/>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theme/theme1.xml><?xml version="1.0" encoding="utf-8"?>
<a:theme xmlns:a="http://schemas.openxmlformats.org/drawingml/2006/main" name="InterweaveVTI">
  <a:themeElements>
    <a:clrScheme name="AnalogousFromRegularSeedRightStep">
      <a:dk1>
        <a:srgbClr val="000000"/>
      </a:dk1>
      <a:lt1>
        <a:srgbClr val="FFFFFF"/>
      </a:lt1>
      <a:dk2>
        <a:srgbClr val="1A252F"/>
      </a:dk2>
      <a:lt2>
        <a:srgbClr val="F3F1F0"/>
      </a:lt2>
      <a:accent1>
        <a:srgbClr val="22B1BF"/>
      </a:accent1>
      <a:accent2>
        <a:srgbClr val="1775D5"/>
      </a:accent2>
      <a:accent3>
        <a:srgbClr val="2938E7"/>
      </a:accent3>
      <a:accent4>
        <a:srgbClr val="6023D7"/>
      </a:accent4>
      <a:accent5>
        <a:srgbClr val="B829E7"/>
      </a:accent5>
      <a:accent6>
        <a:srgbClr val="D517B4"/>
      </a:accent6>
      <a:hlink>
        <a:srgbClr val="BF4A3F"/>
      </a:hlink>
      <a:folHlink>
        <a:srgbClr val="7F7F7F"/>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docProps/app.xml><?xml version="1.0" encoding="utf-8"?>
<Properties xmlns="http://schemas.openxmlformats.org/officeDocument/2006/extended-properties" xmlns:vt="http://schemas.openxmlformats.org/officeDocument/2006/docPropsVTypes">
  <Template>office theme</Template>
  <TotalTime>1</TotalTime>
  <Words>612</Words>
  <Application>Microsoft Office PowerPoint</Application>
  <PresentationFormat>Widescreen</PresentationFormat>
  <Paragraphs>32</Paragraphs>
  <Slides>8</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Neue Haas Grotesk Text Pro</vt:lpstr>
      <vt:lpstr>InterweaveVTI</vt:lpstr>
      <vt:lpstr>Game Physics Advertisement</vt:lpstr>
      <vt:lpstr>[ Introduction ]</vt:lpstr>
      <vt:lpstr>[ The components involved in making this possible ]</vt:lpstr>
      <vt:lpstr>[ The inspiration for this project ]</vt:lpstr>
      <vt:lpstr>[ So, what happens in the project ? ]</vt:lpstr>
      <vt:lpstr>[ The physics elements ]</vt:lpstr>
      <vt:lpstr>[ Conclusion ]</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20BCG10029</cp:lastModifiedBy>
  <cp:revision>207</cp:revision>
  <dcterms:created xsi:type="dcterms:W3CDTF">2021-12-22T11:08:59Z</dcterms:created>
  <dcterms:modified xsi:type="dcterms:W3CDTF">2021-12-22T11:42:25Z</dcterms:modified>
</cp:coreProperties>
</file>

<file path=docProps/thumbnail.jpeg>
</file>